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6" r:id="rId4"/>
  </p:sldMasterIdLst>
  <p:notesMasterIdLst>
    <p:notesMasterId r:id="rId20"/>
  </p:notesMasterIdLst>
  <p:handoutMasterIdLst>
    <p:handoutMasterId r:id="rId21"/>
  </p:handoutMasterIdLst>
  <p:sldIdLst>
    <p:sldId id="426" r:id="rId5"/>
    <p:sldId id="258" r:id="rId6"/>
    <p:sldId id="268" r:id="rId7"/>
    <p:sldId id="427" r:id="rId8"/>
    <p:sldId id="271" r:id="rId9"/>
    <p:sldId id="260" r:id="rId10"/>
    <p:sldId id="261" r:id="rId11"/>
    <p:sldId id="263" r:id="rId12"/>
    <p:sldId id="262" r:id="rId13"/>
    <p:sldId id="264" r:id="rId14"/>
    <p:sldId id="265" r:id="rId15"/>
    <p:sldId id="266" r:id="rId16"/>
    <p:sldId id="267" r:id="rId17"/>
    <p:sldId id="270" r:id="rId18"/>
    <p:sldId id="269" r:id="rId19"/>
  </p:sldIdLst>
  <p:sldSz cx="9144000" cy="6858000" type="screen4x3"/>
  <p:notesSz cx="7010400" cy="92964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395"/>
    <a:srgbClr val="65B65A"/>
    <a:srgbClr val="5A2359"/>
    <a:srgbClr val="F0536A"/>
    <a:srgbClr val="F2F2F2"/>
    <a:srgbClr val="000000"/>
    <a:srgbClr val="E10598"/>
    <a:srgbClr val="708DEA"/>
    <a:srgbClr val="90AAF4"/>
    <a:srgbClr val="AFC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BDD7C74-6524-457C-8E2D-538954313443}" v="2" dt="2022-03-16T14:13:18.877"/>
  </p1510:revLst>
</p1510:revInfo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18" autoAdjust="0"/>
    <p:restoredTop sz="99631" autoAdjust="0"/>
  </p:normalViewPr>
  <p:slideViewPr>
    <p:cSldViewPr snapToGrid="0">
      <p:cViewPr varScale="1">
        <p:scale>
          <a:sx n="70" d="100"/>
          <a:sy n="70" d="100"/>
        </p:scale>
        <p:origin x="144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99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180023" cy="180023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lly North" userId="52e2d7fe0a4c5456" providerId="LiveId" clId="{6BDD7C74-6524-457C-8E2D-538954313443}"/>
    <pc:docChg chg="undo custSel modSld modMainMaster">
      <pc:chgData name="Sally North" userId="52e2d7fe0a4c5456" providerId="LiveId" clId="{6BDD7C74-6524-457C-8E2D-538954313443}" dt="2022-03-16T14:13:37.514" v="38" actId="14100"/>
      <pc:docMkLst>
        <pc:docMk/>
      </pc:docMkLst>
      <pc:sldChg chg="addSp delSp modSp mod">
        <pc:chgData name="Sally North" userId="52e2d7fe0a4c5456" providerId="LiveId" clId="{6BDD7C74-6524-457C-8E2D-538954313443}" dt="2022-03-16T14:13:37.514" v="38" actId="14100"/>
        <pc:sldMkLst>
          <pc:docMk/>
          <pc:sldMk cId="3168038342" sldId="426"/>
        </pc:sldMkLst>
        <pc:spChg chg="mod">
          <ac:chgData name="Sally North" userId="52e2d7fe0a4c5456" providerId="LiveId" clId="{6BDD7C74-6524-457C-8E2D-538954313443}" dt="2022-03-16T14:13:11.095" v="31" actId="20577"/>
          <ac:spMkLst>
            <pc:docMk/>
            <pc:sldMk cId="3168038342" sldId="426"/>
            <ac:spMk id="4" creationId="{55576803-D3C2-4E00-953B-29894BBE2585}"/>
          </ac:spMkLst>
        </pc:spChg>
        <pc:picChg chg="add mod">
          <ac:chgData name="Sally North" userId="52e2d7fe0a4c5456" providerId="LiveId" clId="{6BDD7C74-6524-457C-8E2D-538954313443}" dt="2022-03-16T14:13:37.514" v="38" actId="14100"/>
          <ac:picMkLst>
            <pc:docMk/>
            <pc:sldMk cId="3168038342" sldId="426"/>
            <ac:picMk id="3" creationId="{0AF040BE-0011-4F5C-91AA-1BDED5E16EC8}"/>
          </ac:picMkLst>
        </pc:picChg>
        <pc:picChg chg="del">
          <ac:chgData name="Sally North" userId="52e2d7fe0a4c5456" providerId="LiveId" clId="{6BDD7C74-6524-457C-8E2D-538954313443}" dt="2022-03-16T14:12:48.501" v="1" actId="478"/>
          <ac:picMkLst>
            <pc:docMk/>
            <pc:sldMk cId="3168038342" sldId="426"/>
            <ac:picMk id="1026" creationId="{00000000-0000-0000-0000-000000000000}"/>
          </ac:picMkLst>
        </pc:picChg>
      </pc:sldChg>
      <pc:sldMasterChg chg="addSp modSp">
        <pc:chgData name="Sally North" userId="52e2d7fe0a4c5456" providerId="LiveId" clId="{6BDD7C74-6524-457C-8E2D-538954313443}" dt="2022-03-16T14:12:36.345" v="0"/>
        <pc:sldMasterMkLst>
          <pc:docMk/>
          <pc:sldMasterMk cId="862979560" sldId="2147483676"/>
        </pc:sldMasterMkLst>
        <pc:spChg chg="add mod">
          <ac:chgData name="Sally North" userId="52e2d7fe0a4c5456" providerId="LiveId" clId="{6BDD7C74-6524-457C-8E2D-538954313443}" dt="2022-03-16T14:12:36.345" v="0"/>
          <ac:spMkLst>
            <pc:docMk/>
            <pc:sldMasterMk cId="862979560" sldId="2147483676"/>
            <ac:spMk id="2" creationId="{EC31541B-4110-4306-AD77-E8E8A0A5BA09}"/>
          </ac:spMkLst>
        </pc:spChg>
        <pc:picChg chg="add mod">
          <ac:chgData name="Sally North" userId="52e2d7fe0a4c5456" providerId="LiveId" clId="{6BDD7C74-6524-457C-8E2D-538954313443}" dt="2022-03-16T14:12:36.345" v="0"/>
          <ac:picMkLst>
            <pc:docMk/>
            <pc:sldMasterMk cId="862979560" sldId="2147483676"/>
            <ac:picMk id="3" creationId="{67C8FE96-50B1-4968-B838-EEB86A8E1526}"/>
          </ac:picMkLst>
        </pc:pic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A245DC8-39EB-416D-874E-C6FC705E51B0}" type="doc">
      <dgm:prSet loTypeId="urn:microsoft.com/office/officeart/2005/8/layout/radial5" loCatId="cycle" qsTypeId="urn:microsoft.com/office/officeart/2005/8/quickstyle/simple2" qsCatId="simple" csTypeId="urn:microsoft.com/office/officeart/2005/8/colors/accent2_1" csCatId="accent2" phldr="1"/>
      <dgm:spPr/>
      <dgm:t>
        <a:bodyPr/>
        <a:lstStyle/>
        <a:p>
          <a:endParaRPr lang="en-GB"/>
        </a:p>
      </dgm:t>
    </dgm:pt>
    <dgm:pt modelId="{82831D6E-923C-4CE8-9054-EADDE1226966}">
      <dgm:prSet phldrT="[Text]"/>
      <dgm:spPr>
        <a:xfrm>
          <a:off x="3520082" y="1668264"/>
          <a:ext cx="1189434" cy="1189434"/>
        </a:xfrm>
        <a:prstGeom prst="ellipse">
          <a:avLst/>
        </a:prstGeom>
      </dgm:spPr>
      <dgm:t>
        <a:bodyPr/>
        <a:lstStyle/>
        <a:p>
          <a:r>
            <a:rPr lang="en-GB">
              <a:latin typeface="Calibri"/>
              <a:ea typeface="+mn-ea"/>
              <a:cs typeface="+mn-cs"/>
            </a:rPr>
            <a:t>Type of Cultural Tourism</a:t>
          </a:r>
          <a:endParaRPr lang="en-GB" dirty="0">
            <a:latin typeface="Calibri"/>
            <a:ea typeface="+mn-ea"/>
            <a:cs typeface="+mn-cs"/>
          </a:endParaRPr>
        </a:p>
      </dgm:t>
    </dgm:pt>
    <dgm:pt modelId="{FCBCC3C4-8E85-4A91-B267-6B6443DA3B49}" type="parTrans" cxnId="{FC5CD096-0E18-447C-976D-A68D347E63D6}">
      <dgm:prSet/>
      <dgm:spPr/>
      <dgm:t>
        <a:bodyPr/>
        <a:lstStyle/>
        <a:p>
          <a:endParaRPr lang="en-GB"/>
        </a:p>
      </dgm:t>
    </dgm:pt>
    <dgm:pt modelId="{B5D3EE9A-0D25-4283-B0CE-D1A5D6290DCD}" type="sibTrans" cxnId="{FC5CD096-0E18-447C-976D-A68D347E63D6}">
      <dgm:prSet/>
      <dgm:spPr/>
      <dgm:t>
        <a:bodyPr/>
        <a:lstStyle/>
        <a:p>
          <a:endParaRPr lang="en-GB"/>
        </a:p>
      </dgm:t>
    </dgm:pt>
    <dgm:pt modelId="{49A19F80-7784-4639-AFF4-52716B8C47D8}">
      <dgm:prSet/>
      <dgm:spPr/>
      <dgm:t>
        <a:bodyPr/>
        <a:lstStyle/>
        <a:p>
          <a:endParaRPr lang="en-GB"/>
        </a:p>
      </dgm:t>
    </dgm:pt>
    <dgm:pt modelId="{85383442-3C48-4A4C-9B39-5FBBF0158FF1}" type="parTrans" cxnId="{EEF52678-61A3-43A4-A83F-073009DA2870}">
      <dgm:prSet/>
      <dgm:spPr/>
      <dgm:t>
        <a:bodyPr/>
        <a:lstStyle/>
        <a:p>
          <a:endParaRPr lang="en-GB"/>
        </a:p>
      </dgm:t>
    </dgm:pt>
    <dgm:pt modelId="{FA87EBC3-7F55-4707-B878-5573E18ABE1C}" type="sibTrans" cxnId="{EEF52678-61A3-43A4-A83F-073009DA2870}">
      <dgm:prSet/>
      <dgm:spPr/>
      <dgm:t>
        <a:bodyPr/>
        <a:lstStyle/>
        <a:p>
          <a:endParaRPr lang="en-GB"/>
        </a:p>
      </dgm:t>
    </dgm:pt>
    <dgm:pt modelId="{4AE00339-770D-4D72-9262-CB5D4674521A}">
      <dgm:prSet/>
      <dgm:spPr/>
      <dgm:t>
        <a:bodyPr/>
        <a:lstStyle/>
        <a:p>
          <a:endParaRPr lang="en-GB"/>
        </a:p>
      </dgm:t>
    </dgm:pt>
    <dgm:pt modelId="{A077B101-A818-4C7F-866F-6C652D5F2E25}" type="parTrans" cxnId="{52B7B9D0-7FE6-40AF-BB87-20EDDA97AE51}">
      <dgm:prSet/>
      <dgm:spPr/>
      <dgm:t>
        <a:bodyPr/>
        <a:lstStyle/>
        <a:p>
          <a:endParaRPr lang="en-GB"/>
        </a:p>
      </dgm:t>
    </dgm:pt>
    <dgm:pt modelId="{5B00766B-5853-43F6-86E2-ABCEE6C881E4}" type="sibTrans" cxnId="{52B7B9D0-7FE6-40AF-BB87-20EDDA97AE51}">
      <dgm:prSet/>
      <dgm:spPr/>
      <dgm:t>
        <a:bodyPr/>
        <a:lstStyle/>
        <a:p>
          <a:endParaRPr lang="en-GB"/>
        </a:p>
      </dgm:t>
    </dgm:pt>
    <dgm:pt modelId="{3E70499C-938B-4608-AD47-CBA31D290A32}">
      <dgm:prSet/>
      <dgm:spPr>
        <a:xfrm>
          <a:off x="4962127" y="835699"/>
          <a:ext cx="1189434" cy="1189434"/>
        </a:xfrm>
        <a:prstGeom prst="ellipse">
          <a:avLst/>
        </a:prstGeom>
      </dgm:spPr>
      <dgm:t>
        <a:bodyPr/>
        <a:lstStyle/>
        <a:p>
          <a:r>
            <a:rPr lang="en-GB" b="1">
              <a:latin typeface="Calibri"/>
              <a:ea typeface="+mn-ea"/>
              <a:cs typeface="+mn-cs"/>
            </a:rPr>
            <a:t>Performing Arts</a:t>
          </a:r>
          <a:endParaRPr lang="en-GB" b="1" dirty="0">
            <a:latin typeface="Calibri"/>
            <a:ea typeface="+mn-ea"/>
            <a:cs typeface="+mn-cs"/>
          </a:endParaRPr>
        </a:p>
      </dgm:t>
    </dgm:pt>
    <dgm:pt modelId="{3BFE9CB9-9B92-41ED-8699-81473C917A3C}" type="parTrans" cxnId="{28612BEC-869D-44B5-B0C0-18CF08D4A863}">
      <dgm:prSet/>
      <dgm:spPr>
        <a:xfrm rot="19800000">
          <a:off x="4703583" y="1648062"/>
          <a:ext cx="252118" cy="404407"/>
        </a:xfrm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en-GB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8BEE53B7-4874-46ED-85EF-7E8487C50865}" type="sibTrans" cxnId="{28612BEC-869D-44B5-B0C0-18CF08D4A863}">
      <dgm:prSet/>
      <dgm:spPr/>
      <dgm:t>
        <a:bodyPr/>
        <a:lstStyle/>
        <a:p>
          <a:endParaRPr lang="en-GB"/>
        </a:p>
      </dgm:t>
    </dgm:pt>
    <dgm:pt modelId="{F9D3F01A-6BC4-44B2-A2CD-86B13DBCE10C}">
      <dgm:prSet/>
      <dgm:spPr>
        <a:xfrm>
          <a:off x="2078037" y="835699"/>
          <a:ext cx="1189434" cy="1189434"/>
        </a:xfrm>
        <a:prstGeom prst="ellipse">
          <a:avLst/>
        </a:prstGeom>
      </dgm:spPr>
      <dgm:t>
        <a:bodyPr/>
        <a:lstStyle/>
        <a:p>
          <a:r>
            <a:rPr lang="en-GB" b="1">
              <a:latin typeface="Calibri"/>
              <a:ea typeface="+mn-ea"/>
              <a:cs typeface="+mn-cs"/>
            </a:rPr>
            <a:t>Historic Sites and Monuments</a:t>
          </a:r>
          <a:endParaRPr lang="en-GB" b="1" dirty="0">
            <a:latin typeface="Calibri"/>
            <a:ea typeface="+mn-ea"/>
            <a:cs typeface="+mn-cs"/>
          </a:endParaRPr>
        </a:p>
      </dgm:t>
    </dgm:pt>
    <dgm:pt modelId="{4F7BAB1A-953B-4095-B701-DB728BEB0A21}" type="parTrans" cxnId="{4671A6F9-ED19-45B1-AADE-A0B06A8E4900}">
      <dgm:prSet/>
      <dgm:spPr>
        <a:xfrm rot="12600000">
          <a:off x="3273897" y="1648062"/>
          <a:ext cx="252118" cy="404407"/>
        </a:xfrm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en-GB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853419D2-8A16-48D2-8F1A-C2500E1D8E32}" type="sibTrans" cxnId="{4671A6F9-ED19-45B1-AADE-A0B06A8E4900}">
      <dgm:prSet/>
      <dgm:spPr/>
      <dgm:t>
        <a:bodyPr/>
        <a:lstStyle/>
        <a:p>
          <a:endParaRPr lang="en-GB"/>
        </a:p>
      </dgm:t>
    </dgm:pt>
    <dgm:pt modelId="{2659D382-C344-4666-9E01-8F28A26A3500}">
      <dgm:prSet/>
      <dgm:spPr>
        <a:xfrm>
          <a:off x="3520082" y="3134"/>
          <a:ext cx="1189434" cy="1189434"/>
        </a:xfrm>
        <a:prstGeom prst="ellipse">
          <a:avLst/>
        </a:prstGeom>
      </dgm:spPr>
      <dgm:t>
        <a:bodyPr/>
        <a:lstStyle/>
        <a:p>
          <a:r>
            <a:rPr lang="en-GB" b="1">
              <a:latin typeface="Calibri"/>
              <a:ea typeface="+mn-ea"/>
              <a:cs typeface="+mn-cs"/>
            </a:rPr>
            <a:t>Educational Tours</a:t>
          </a:r>
          <a:endParaRPr lang="en-GB" b="1" dirty="0">
            <a:latin typeface="Calibri"/>
            <a:ea typeface="+mn-ea"/>
            <a:cs typeface="+mn-cs"/>
          </a:endParaRPr>
        </a:p>
      </dgm:t>
    </dgm:pt>
    <dgm:pt modelId="{D690C4FE-5930-4F8F-B237-EAC07E6F3151}" type="parTrans" cxnId="{E22F7648-47C7-4E2D-8A05-4266700109F0}">
      <dgm:prSet/>
      <dgm:spPr>
        <a:xfrm rot="16200000">
          <a:off x="3988740" y="1235348"/>
          <a:ext cx="252118" cy="404407"/>
        </a:xfrm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en-GB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DABAF0D4-91F5-4783-AAB0-C36626C07AE8}" type="sibTrans" cxnId="{E22F7648-47C7-4E2D-8A05-4266700109F0}">
      <dgm:prSet/>
      <dgm:spPr/>
      <dgm:t>
        <a:bodyPr/>
        <a:lstStyle/>
        <a:p>
          <a:endParaRPr lang="en-GB"/>
        </a:p>
      </dgm:t>
    </dgm:pt>
    <dgm:pt modelId="{A0F8C4E8-912F-4ADA-A5A2-BAD5F1D28AAF}">
      <dgm:prSet/>
      <dgm:spPr>
        <a:xfrm>
          <a:off x="4962127" y="2500829"/>
          <a:ext cx="1189434" cy="1189434"/>
        </a:xfrm>
        <a:prstGeom prst="ellipse">
          <a:avLst/>
        </a:prstGeom>
      </dgm:spPr>
      <dgm:t>
        <a:bodyPr/>
        <a:lstStyle/>
        <a:p>
          <a:r>
            <a:rPr lang="en-GB" b="1">
              <a:latin typeface="Calibri"/>
              <a:ea typeface="+mn-ea"/>
              <a:cs typeface="+mn-cs"/>
            </a:rPr>
            <a:t>Natural Heritage Sites</a:t>
          </a:r>
          <a:endParaRPr lang="en-GB" b="1" dirty="0">
            <a:latin typeface="Calibri"/>
            <a:ea typeface="+mn-ea"/>
            <a:cs typeface="+mn-cs"/>
          </a:endParaRPr>
        </a:p>
      </dgm:t>
    </dgm:pt>
    <dgm:pt modelId="{6421EF33-9394-43BE-B8F4-5949605A68A6}" type="parTrans" cxnId="{EDDB241F-9A1A-4407-82DA-71E6AA3D24F4}">
      <dgm:prSet/>
      <dgm:spPr>
        <a:xfrm rot="1800000">
          <a:off x="4703583" y="2473492"/>
          <a:ext cx="252118" cy="404407"/>
        </a:xfrm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en-GB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50505AB5-D439-4E4F-8066-5190C4C5DD0C}" type="sibTrans" cxnId="{EDDB241F-9A1A-4407-82DA-71E6AA3D24F4}">
      <dgm:prSet/>
      <dgm:spPr/>
      <dgm:t>
        <a:bodyPr/>
        <a:lstStyle/>
        <a:p>
          <a:endParaRPr lang="en-GB"/>
        </a:p>
      </dgm:t>
    </dgm:pt>
    <dgm:pt modelId="{2DFC5A76-2DFB-4F93-A05C-D17C6950DC52}">
      <dgm:prSet/>
      <dgm:spPr>
        <a:xfrm>
          <a:off x="2078037" y="2500829"/>
          <a:ext cx="1189434" cy="1189434"/>
        </a:xfrm>
        <a:prstGeom prst="ellipse">
          <a:avLst/>
        </a:prstGeom>
      </dgm:spPr>
      <dgm:t>
        <a:bodyPr/>
        <a:lstStyle/>
        <a:p>
          <a:r>
            <a:rPr lang="en-GB" b="1">
              <a:latin typeface="Calibri"/>
              <a:ea typeface="+mn-ea"/>
              <a:cs typeface="+mn-cs"/>
            </a:rPr>
            <a:t>Museums</a:t>
          </a:r>
          <a:endParaRPr lang="en-GB" b="1" dirty="0">
            <a:latin typeface="Calibri"/>
            <a:ea typeface="+mn-ea"/>
            <a:cs typeface="+mn-cs"/>
          </a:endParaRPr>
        </a:p>
      </dgm:t>
    </dgm:pt>
    <dgm:pt modelId="{06D8154C-67E8-4DB9-9C9A-1ED19E86B5F0}" type="parTrans" cxnId="{F0BB1082-0A83-4FDB-8D8A-888A01DC88E2}">
      <dgm:prSet/>
      <dgm:spPr>
        <a:xfrm rot="9000000">
          <a:off x="3273897" y="2473492"/>
          <a:ext cx="252118" cy="404407"/>
        </a:xfrm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en-GB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D9D7A4F2-EC63-4EBE-B1FD-0FFF7874301E}" type="sibTrans" cxnId="{F0BB1082-0A83-4FDB-8D8A-888A01DC88E2}">
      <dgm:prSet/>
      <dgm:spPr/>
      <dgm:t>
        <a:bodyPr/>
        <a:lstStyle/>
        <a:p>
          <a:endParaRPr lang="en-GB"/>
        </a:p>
      </dgm:t>
    </dgm:pt>
    <dgm:pt modelId="{FE7B2AF0-BBF1-4DC3-AB97-5EC6A09BC146}">
      <dgm:prSet/>
      <dgm:spPr>
        <a:xfrm>
          <a:off x="3520082" y="3333394"/>
          <a:ext cx="1189434" cy="1189434"/>
        </a:xfrm>
        <a:prstGeom prst="ellipse">
          <a:avLst/>
        </a:prstGeom>
      </dgm:spPr>
      <dgm:t>
        <a:bodyPr/>
        <a:lstStyle/>
        <a:p>
          <a:r>
            <a:rPr lang="en-GB" b="1">
              <a:latin typeface="Calibri"/>
              <a:ea typeface="+mn-ea"/>
              <a:cs typeface="+mn-cs"/>
            </a:rPr>
            <a:t>Religious Festival</a:t>
          </a:r>
          <a:r>
            <a:rPr lang="en-GB">
              <a:latin typeface="Calibri"/>
              <a:ea typeface="+mn-ea"/>
              <a:cs typeface="+mn-cs"/>
            </a:rPr>
            <a:t>s</a:t>
          </a:r>
          <a:endParaRPr lang="en-GB" dirty="0">
            <a:latin typeface="Calibri"/>
            <a:ea typeface="+mn-ea"/>
            <a:cs typeface="+mn-cs"/>
          </a:endParaRPr>
        </a:p>
      </dgm:t>
    </dgm:pt>
    <dgm:pt modelId="{CD1004A6-ECFB-44D3-83B5-8F1C9600AE0D}" type="parTrans" cxnId="{11BB082D-001B-48EE-8876-F14FC04BCE75}">
      <dgm:prSet/>
      <dgm:spPr>
        <a:xfrm rot="5400000">
          <a:off x="3988740" y="2886207"/>
          <a:ext cx="252118" cy="404407"/>
        </a:xfrm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en-GB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324024E8-FB5E-490C-BE39-29E9E2BAE306}" type="sibTrans" cxnId="{11BB082D-001B-48EE-8876-F14FC04BCE75}">
      <dgm:prSet/>
      <dgm:spPr/>
      <dgm:t>
        <a:bodyPr/>
        <a:lstStyle/>
        <a:p>
          <a:endParaRPr lang="en-GB"/>
        </a:p>
      </dgm:t>
    </dgm:pt>
    <dgm:pt modelId="{16FF8BE7-7723-4374-847F-2421D37FE001}" type="pres">
      <dgm:prSet presAssocID="{9A245DC8-39EB-416D-874E-C6FC705E51B0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00E9F3E5-C25A-4EAA-AAFA-AC72C1D261D7}" type="pres">
      <dgm:prSet presAssocID="{82831D6E-923C-4CE8-9054-EADDE1226966}" presName="centerShape" presStyleLbl="node0" presStyleIdx="0" presStyleCnt="1"/>
      <dgm:spPr>
        <a:prstGeom prst="ellipse">
          <a:avLst/>
        </a:prstGeom>
      </dgm:spPr>
    </dgm:pt>
    <dgm:pt modelId="{954A23DE-4C06-4F64-A2F1-3E49F8D99591}" type="pres">
      <dgm:prSet presAssocID="{D690C4FE-5930-4F8F-B237-EAC07E6F3151}" presName="parTrans" presStyleLbl="sibTrans2D1" presStyleIdx="0" presStyleCnt="6"/>
      <dgm:spPr>
        <a:prstGeom prst="rightArrow">
          <a:avLst>
            <a:gd name="adj1" fmla="val 60000"/>
            <a:gd name="adj2" fmla="val 50000"/>
          </a:avLst>
        </a:prstGeom>
      </dgm:spPr>
    </dgm:pt>
    <dgm:pt modelId="{39A271BF-5349-43AB-BFEE-C8D0165A4384}" type="pres">
      <dgm:prSet presAssocID="{D690C4FE-5930-4F8F-B237-EAC07E6F3151}" presName="connectorText" presStyleLbl="sibTrans2D1" presStyleIdx="0" presStyleCnt="6"/>
      <dgm:spPr/>
    </dgm:pt>
    <dgm:pt modelId="{68D61645-0EF6-4605-BD57-0DF49E96CB76}" type="pres">
      <dgm:prSet presAssocID="{2659D382-C344-4666-9E01-8F28A26A3500}" presName="node" presStyleLbl="node1" presStyleIdx="0" presStyleCnt="6">
        <dgm:presLayoutVars>
          <dgm:bulletEnabled val="1"/>
        </dgm:presLayoutVars>
      </dgm:prSet>
      <dgm:spPr>
        <a:prstGeom prst="ellipse">
          <a:avLst/>
        </a:prstGeom>
      </dgm:spPr>
    </dgm:pt>
    <dgm:pt modelId="{64176BDB-7E85-4E52-81BA-8457B3CCDFBC}" type="pres">
      <dgm:prSet presAssocID="{3BFE9CB9-9B92-41ED-8699-81473C917A3C}" presName="parTrans" presStyleLbl="sibTrans2D1" presStyleIdx="1" presStyleCnt="6"/>
      <dgm:spPr>
        <a:prstGeom prst="rightArrow">
          <a:avLst>
            <a:gd name="adj1" fmla="val 60000"/>
            <a:gd name="adj2" fmla="val 50000"/>
          </a:avLst>
        </a:prstGeom>
      </dgm:spPr>
    </dgm:pt>
    <dgm:pt modelId="{27FF1616-1FE7-4237-BDB6-F2286DCE589C}" type="pres">
      <dgm:prSet presAssocID="{3BFE9CB9-9B92-41ED-8699-81473C917A3C}" presName="connectorText" presStyleLbl="sibTrans2D1" presStyleIdx="1" presStyleCnt="6"/>
      <dgm:spPr/>
    </dgm:pt>
    <dgm:pt modelId="{D93FA558-0C47-4879-B5F8-09C94EA461F3}" type="pres">
      <dgm:prSet presAssocID="{3E70499C-938B-4608-AD47-CBA31D290A32}" presName="node" presStyleLbl="node1" presStyleIdx="1" presStyleCnt="6">
        <dgm:presLayoutVars>
          <dgm:bulletEnabled val="1"/>
        </dgm:presLayoutVars>
      </dgm:prSet>
      <dgm:spPr>
        <a:prstGeom prst="ellipse">
          <a:avLst/>
        </a:prstGeom>
      </dgm:spPr>
    </dgm:pt>
    <dgm:pt modelId="{BEA9D9CF-0B37-41A2-846A-9CBBAB839C7E}" type="pres">
      <dgm:prSet presAssocID="{6421EF33-9394-43BE-B8F4-5949605A68A6}" presName="parTrans" presStyleLbl="sibTrans2D1" presStyleIdx="2" presStyleCnt="6"/>
      <dgm:spPr>
        <a:prstGeom prst="rightArrow">
          <a:avLst>
            <a:gd name="adj1" fmla="val 60000"/>
            <a:gd name="adj2" fmla="val 50000"/>
          </a:avLst>
        </a:prstGeom>
      </dgm:spPr>
    </dgm:pt>
    <dgm:pt modelId="{C6DED4CA-9B01-46FD-9874-633CA6E133E0}" type="pres">
      <dgm:prSet presAssocID="{6421EF33-9394-43BE-B8F4-5949605A68A6}" presName="connectorText" presStyleLbl="sibTrans2D1" presStyleIdx="2" presStyleCnt="6"/>
      <dgm:spPr/>
    </dgm:pt>
    <dgm:pt modelId="{0EF734B7-2A6B-4C53-A708-70BE0960E892}" type="pres">
      <dgm:prSet presAssocID="{A0F8C4E8-912F-4ADA-A5A2-BAD5F1D28AAF}" presName="node" presStyleLbl="node1" presStyleIdx="2" presStyleCnt="6">
        <dgm:presLayoutVars>
          <dgm:bulletEnabled val="1"/>
        </dgm:presLayoutVars>
      </dgm:prSet>
      <dgm:spPr>
        <a:prstGeom prst="ellipse">
          <a:avLst/>
        </a:prstGeom>
      </dgm:spPr>
    </dgm:pt>
    <dgm:pt modelId="{DE20440B-7C47-4FAF-BCA2-8C422D8259D4}" type="pres">
      <dgm:prSet presAssocID="{CD1004A6-ECFB-44D3-83B5-8F1C9600AE0D}" presName="parTrans" presStyleLbl="sibTrans2D1" presStyleIdx="3" presStyleCnt="6"/>
      <dgm:spPr>
        <a:prstGeom prst="rightArrow">
          <a:avLst>
            <a:gd name="adj1" fmla="val 60000"/>
            <a:gd name="adj2" fmla="val 50000"/>
          </a:avLst>
        </a:prstGeom>
      </dgm:spPr>
    </dgm:pt>
    <dgm:pt modelId="{AF7545AE-B352-4EE5-A520-69E8F2AFFFB0}" type="pres">
      <dgm:prSet presAssocID="{CD1004A6-ECFB-44D3-83B5-8F1C9600AE0D}" presName="connectorText" presStyleLbl="sibTrans2D1" presStyleIdx="3" presStyleCnt="6"/>
      <dgm:spPr/>
    </dgm:pt>
    <dgm:pt modelId="{2AC83849-8F54-4229-81F6-1086AB1E479C}" type="pres">
      <dgm:prSet presAssocID="{FE7B2AF0-BBF1-4DC3-AB97-5EC6A09BC146}" presName="node" presStyleLbl="node1" presStyleIdx="3" presStyleCnt="6">
        <dgm:presLayoutVars>
          <dgm:bulletEnabled val="1"/>
        </dgm:presLayoutVars>
      </dgm:prSet>
      <dgm:spPr>
        <a:prstGeom prst="ellipse">
          <a:avLst/>
        </a:prstGeom>
      </dgm:spPr>
    </dgm:pt>
    <dgm:pt modelId="{BBE0C79E-6E12-4513-B18E-9585D0438F5F}" type="pres">
      <dgm:prSet presAssocID="{06D8154C-67E8-4DB9-9C9A-1ED19E86B5F0}" presName="parTrans" presStyleLbl="sibTrans2D1" presStyleIdx="4" presStyleCnt="6"/>
      <dgm:spPr>
        <a:prstGeom prst="rightArrow">
          <a:avLst>
            <a:gd name="adj1" fmla="val 60000"/>
            <a:gd name="adj2" fmla="val 50000"/>
          </a:avLst>
        </a:prstGeom>
      </dgm:spPr>
    </dgm:pt>
    <dgm:pt modelId="{09B32195-F176-409C-8CAC-ABDD60878C12}" type="pres">
      <dgm:prSet presAssocID="{06D8154C-67E8-4DB9-9C9A-1ED19E86B5F0}" presName="connectorText" presStyleLbl="sibTrans2D1" presStyleIdx="4" presStyleCnt="6"/>
      <dgm:spPr/>
    </dgm:pt>
    <dgm:pt modelId="{D14DB488-9458-4E16-AE2C-3C904E2E89CB}" type="pres">
      <dgm:prSet presAssocID="{2DFC5A76-2DFB-4F93-A05C-D17C6950DC52}" presName="node" presStyleLbl="node1" presStyleIdx="4" presStyleCnt="6">
        <dgm:presLayoutVars>
          <dgm:bulletEnabled val="1"/>
        </dgm:presLayoutVars>
      </dgm:prSet>
      <dgm:spPr>
        <a:prstGeom prst="ellipse">
          <a:avLst/>
        </a:prstGeom>
      </dgm:spPr>
    </dgm:pt>
    <dgm:pt modelId="{F0148AA2-47C5-4234-90A9-D3EA764BAB00}" type="pres">
      <dgm:prSet presAssocID="{4F7BAB1A-953B-4095-B701-DB728BEB0A21}" presName="parTrans" presStyleLbl="sibTrans2D1" presStyleIdx="5" presStyleCnt="6"/>
      <dgm:spPr>
        <a:prstGeom prst="rightArrow">
          <a:avLst>
            <a:gd name="adj1" fmla="val 60000"/>
            <a:gd name="adj2" fmla="val 50000"/>
          </a:avLst>
        </a:prstGeom>
      </dgm:spPr>
    </dgm:pt>
    <dgm:pt modelId="{B6E51D9C-67EC-40D2-A1FB-E6351D324491}" type="pres">
      <dgm:prSet presAssocID="{4F7BAB1A-953B-4095-B701-DB728BEB0A21}" presName="connectorText" presStyleLbl="sibTrans2D1" presStyleIdx="5" presStyleCnt="6"/>
      <dgm:spPr/>
    </dgm:pt>
    <dgm:pt modelId="{97DC9C75-DF64-4FB5-B308-7CF9238D7653}" type="pres">
      <dgm:prSet presAssocID="{F9D3F01A-6BC4-44B2-A2CD-86B13DBCE10C}" presName="node" presStyleLbl="node1" presStyleIdx="5" presStyleCnt="6">
        <dgm:presLayoutVars>
          <dgm:bulletEnabled val="1"/>
        </dgm:presLayoutVars>
      </dgm:prSet>
      <dgm:spPr>
        <a:prstGeom prst="ellipse">
          <a:avLst/>
        </a:prstGeom>
      </dgm:spPr>
    </dgm:pt>
  </dgm:ptLst>
  <dgm:cxnLst>
    <dgm:cxn modelId="{C8939904-2C71-4B25-854C-9B2F76F6D409}" type="presOf" srcId="{FE7B2AF0-BBF1-4DC3-AB97-5EC6A09BC146}" destId="{2AC83849-8F54-4229-81F6-1086AB1E479C}" srcOrd="0" destOrd="0" presId="urn:microsoft.com/office/officeart/2005/8/layout/radial5"/>
    <dgm:cxn modelId="{CDDA950C-88B6-4924-B225-91E293352496}" type="presOf" srcId="{6421EF33-9394-43BE-B8F4-5949605A68A6}" destId="{BEA9D9CF-0B37-41A2-846A-9CBBAB839C7E}" srcOrd="0" destOrd="0" presId="urn:microsoft.com/office/officeart/2005/8/layout/radial5"/>
    <dgm:cxn modelId="{EDDB241F-9A1A-4407-82DA-71E6AA3D24F4}" srcId="{82831D6E-923C-4CE8-9054-EADDE1226966}" destId="{A0F8C4E8-912F-4ADA-A5A2-BAD5F1D28AAF}" srcOrd="2" destOrd="0" parTransId="{6421EF33-9394-43BE-B8F4-5949605A68A6}" sibTransId="{50505AB5-D439-4E4F-8066-5190C4C5DD0C}"/>
    <dgm:cxn modelId="{01F9BF1F-031A-47C1-8218-8043FD8C3A49}" type="presOf" srcId="{4F7BAB1A-953B-4095-B701-DB728BEB0A21}" destId="{F0148AA2-47C5-4234-90A9-D3EA764BAB00}" srcOrd="0" destOrd="0" presId="urn:microsoft.com/office/officeart/2005/8/layout/radial5"/>
    <dgm:cxn modelId="{1F9F1720-B0DA-4D0F-8F45-861EE6B109C2}" type="presOf" srcId="{9A245DC8-39EB-416D-874E-C6FC705E51B0}" destId="{16FF8BE7-7723-4374-847F-2421D37FE001}" srcOrd="0" destOrd="0" presId="urn:microsoft.com/office/officeart/2005/8/layout/radial5"/>
    <dgm:cxn modelId="{2DB40121-8406-40DF-B318-9053BE608EA9}" type="presOf" srcId="{06D8154C-67E8-4DB9-9C9A-1ED19E86B5F0}" destId="{09B32195-F176-409C-8CAC-ABDD60878C12}" srcOrd="1" destOrd="0" presId="urn:microsoft.com/office/officeart/2005/8/layout/radial5"/>
    <dgm:cxn modelId="{15472423-8F0E-43D2-BE34-FCC91182B3CA}" type="presOf" srcId="{3E70499C-938B-4608-AD47-CBA31D290A32}" destId="{D93FA558-0C47-4879-B5F8-09C94EA461F3}" srcOrd="0" destOrd="0" presId="urn:microsoft.com/office/officeart/2005/8/layout/radial5"/>
    <dgm:cxn modelId="{F5C33528-49F7-4EA3-B02D-36DCDB482399}" type="presOf" srcId="{CD1004A6-ECFB-44D3-83B5-8F1C9600AE0D}" destId="{AF7545AE-B352-4EE5-A520-69E8F2AFFFB0}" srcOrd="1" destOrd="0" presId="urn:microsoft.com/office/officeart/2005/8/layout/radial5"/>
    <dgm:cxn modelId="{11BB082D-001B-48EE-8876-F14FC04BCE75}" srcId="{82831D6E-923C-4CE8-9054-EADDE1226966}" destId="{FE7B2AF0-BBF1-4DC3-AB97-5EC6A09BC146}" srcOrd="3" destOrd="0" parTransId="{CD1004A6-ECFB-44D3-83B5-8F1C9600AE0D}" sibTransId="{324024E8-FB5E-490C-BE39-29E9E2BAE306}"/>
    <dgm:cxn modelId="{17D0702D-3057-48AD-A3E6-B834616C4F39}" type="presOf" srcId="{4F7BAB1A-953B-4095-B701-DB728BEB0A21}" destId="{B6E51D9C-67EC-40D2-A1FB-E6351D324491}" srcOrd="1" destOrd="0" presId="urn:microsoft.com/office/officeart/2005/8/layout/radial5"/>
    <dgm:cxn modelId="{E22F7648-47C7-4E2D-8A05-4266700109F0}" srcId="{82831D6E-923C-4CE8-9054-EADDE1226966}" destId="{2659D382-C344-4666-9E01-8F28A26A3500}" srcOrd="0" destOrd="0" parTransId="{D690C4FE-5930-4F8F-B237-EAC07E6F3151}" sibTransId="{DABAF0D4-91F5-4783-AAB0-C36626C07AE8}"/>
    <dgm:cxn modelId="{2ED18D6B-B90C-45C6-8C70-0F1EC7425E23}" type="presOf" srcId="{D690C4FE-5930-4F8F-B237-EAC07E6F3151}" destId="{954A23DE-4C06-4F64-A2F1-3E49F8D99591}" srcOrd="0" destOrd="0" presId="urn:microsoft.com/office/officeart/2005/8/layout/radial5"/>
    <dgm:cxn modelId="{EEF52678-61A3-43A4-A83F-073009DA2870}" srcId="{9A245DC8-39EB-416D-874E-C6FC705E51B0}" destId="{49A19F80-7784-4639-AFF4-52716B8C47D8}" srcOrd="2" destOrd="0" parTransId="{85383442-3C48-4A4C-9B39-5FBBF0158FF1}" sibTransId="{FA87EBC3-7F55-4707-B878-5573E18ABE1C}"/>
    <dgm:cxn modelId="{F0BB1082-0A83-4FDB-8D8A-888A01DC88E2}" srcId="{82831D6E-923C-4CE8-9054-EADDE1226966}" destId="{2DFC5A76-2DFB-4F93-A05C-D17C6950DC52}" srcOrd="4" destOrd="0" parTransId="{06D8154C-67E8-4DB9-9C9A-1ED19E86B5F0}" sibTransId="{D9D7A4F2-EC63-4EBE-B1FD-0FFF7874301E}"/>
    <dgm:cxn modelId="{17E87985-3EF4-4C7B-A479-09EA8CA8A47A}" type="presOf" srcId="{2DFC5A76-2DFB-4F93-A05C-D17C6950DC52}" destId="{D14DB488-9458-4E16-AE2C-3C904E2E89CB}" srcOrd="0" destOrd="0" presId="urn:microsoft.com/office/officeart/2005/8/layout/radial5"/>
    <dgm:cxn modelId="{6EF4BA85-3FB3-4D26-A5BC-FEB96493C522}" type="presOf" srcId="{A0F8C4E8-912F-4ADA-A5A2-BAD5F1D28AAF}" destId="{0EF734B7-2A6B-4C53-A708-70BE0960E892}" srcOrd="0" destOrd="0" presId="urn:microsoft.com/office/officeart/2005/8/layout/radial5"/>
    <dgm:cxn modelId="{D3E2FD8D-A34C-4D30-BF5A-0BF20A8EF4BB}" type="presOf" srcId="{3BFE9CB9-9B92-41ED-8699-81473C917A3C}" destId="{27FF1616-1FE7-4237-BDB6-F2286DCE589C}" srcOrd="1" destOrd="0" presId="urn:microsoft.com/office/officeart/2005/8/layout/radial5"/>
    <dgm:cxn modelId="{FC5CD096-0E18-447C-976D-A68D347E63D6}" srcId="{9A245DC8-39EB-416D-874E-C6FC705E51B0}" destId="{82831D6E-923C-4CE8-9054-EADDE1226966}" srcOrd="0" destOrd="0" parTransId="{FCBCC3C4-8E85-4A91-B267-6B6443DA3B49}" sibTransId="{B5D3EE9A-0D25-4283-B0CE-D1A5D6290DCD}"/>
    <dgm:cxn modelId="{FC07A9A0-363B-4433-A4A8-7A6ECC1A8C33}" type="presOf" srcId="{D690C4FE-5930-4F8F-B237-EAC07E6F3151}" destId="{39A271BF-5349-43AB-BFEE-C8D0165A4384}" srcOrd="1" destOrd="0" presId="urn:microsoft.com/office/officeart/2005/8/layout/radial5"/>
    <dgm:cxn modelId="{B7CFB7A4-3638-4E87-BDC2-5C5792B979EE}" type="presOf" srcId="{06D8154C-67E8-4DB9-9C9A-1ED19E86B5F0}" destId="{BBE0C79E-6E12-4513-B18E-9585D0438F5F}" srcOrd="0" destOrd="0" presId="urn:microsoft.com/office/officeart/2005/8/layout/radial5"/>
    <dgm:cxn modelId="{78432EA5-B8A6-41C3-AF36-306FC28500D2}" type="presOf" srcId="{6421EF33-9394-43BE-B8F4-5949605A68A6}" destId="{C6DED4CA-9B01-46FD-9874-633CA6E133E0}" srcOrd="1" destOrd="0" presId="urn:microsoft.com/office/officeart/2005/8/layout/radial5"/>
    <dgm:cxn modelId="{4F5FEBA6-EF77-4B03-B5A3-1A8D3E6CE411}" type="presOf" srcId="{3BFE9CB9-9B92-41ED-8699-81473C917A3C}" destId="{64176BDB-7E85-4E52-81BA-8457B3CCDFBC}" srcOrd="0" destOrd="0" presId="urn:microsoft.com/office/officeart/2005/8/layout/radial5"/>
    <dgm:cxn modelId="{826FFCB2-8CFB-4243-8063-72187290E83E}" type="presOf" srcId="{2659D382-C344-4666-9E01-8F28A26A3500}" destId="{68D61645-0EF6-4605-BD57-0DF49E96CB76}" srcOrd="0" destOrd="0" presId="urn:microsoft.com/office/officeart/2005/8/layout/radial5"/>
    <dgm:cxn modelId="{EA6D86B3-8929-4FAA-A8B8-638E84100336}" type="presOf" srcId="{CD1004A6-ECFB-44D3-83B5-8F1C9600AE0D}" destId="{DE20440B-7C47-4FAF-BCA2-8C422D8259D4}" srcOrd="0" destOrd="0" presId="urn:microsoft.com/office/officeart/2005/8/layout/radial5"/>
    <dgm:cxn modelId="{52B7B9D0-7FE6-40AF-BB87-20EDDA97AE51}" srcId="{9A245DC8-39EB-416D-874E-C6FC705E51B0}" destId="{4AE00339-770D-4D72-9262-CB5D4674521A}" srcOrd="1" destOrd="0" parTransId="{A077B101-A818-4C7F-866F-6C652D5F2E25}" sibTransId="{5B00766B-5853-43F6-86E2-ABCEE6C881E4}"/>
    <dgm:cxn modelId="{77188AEA-B370-4E37-9FBE-8A30A6B96C9C}" type="presOf" srcId="{F9D3F01A-6BC4-44B2-A2CD-86B13DBCE10C}" destId="{97DC9C75-DF64-4FB5-B308-7CF9238D7653}" srcOrd="0" destOrd="0" presId="urn:microsoft.com/office/officeart/2005/8/layout/radial5"/>
    <dgm:cxn modelId="{28612BEC-869D-44B5-B0C0-18CF08D4A863}" srcId="{82831D6E-923C-4CE8-9054-EADDE1226966}" destId="{3E70499C-938B-4608-AD47-CBA31D290A32}" srcOrd="1" destOrd="0" parTransId="{3BFE9CB9-9B92-41ED-8699-81473C917A3C}" sibTransId="{8BEE53B7-4874-46ED-85EF-7E8487C50865}"/>
    <dgm:cxn modelId="{4671A6F9-ED19-45B1-AADE-A0B06A8E4900}" srcId="{82831D6E-923C-4CE8-9054-EADDE1226966}" destId="{F9D3F01A-6BC4-44B2-A2CD-86B13DBCE10C}" srcOrd="5" destOrd="0" parTransId="{4F7BAB1A-953B-4095-B701-DB728BEB0A21}" sibTransId="{853419D2-8A16-48D2-8F1A-C2500E1D8E32}"/>
    <dgm:cxn modelId="{4F52F2FD-6C35-476B-8347-6F08AE4B0499}" type="presOf" srcId="{82831D6E-923C-4CE8-9054-EADDE1226966}" destId="{00E9F3E5-C25A-4EAA-AAFA-AC72C1D261D7}" srcOrd="0" destOrd="0" presId="urn:microsoft.com/office/officeart/2005/8/layout/radial5"/>
    <dgm:cxn modelId="{B9FC03AB-481A-42F6-9417-0A6B92313E87}" type="presParOf" srcId="{16FF8BE7-7723-4374-847F-2421D37FE001}" destId="{00E9F3E5-C25A-4EAA-AAFA-AC72C1D261D7}" srcOrd="0" destOrd="0" presId="urn:microsoft.com/office/officeart/2005/8/layout/radial5"/>
    <dgm:cxn modelId="{AAD7401D-A92E-4274-B849-65ACE860FB36}" type="presParOf" srcId="{16FF8BE7-7723-4374-847F-2421D37FE001}" destId="{954A23DE-4C06-4F64-A2F1-3E49F8D99591}" srcOrd="1" destOrd="0" presId="urn:microsoft.com/office/officeart/2005/8/layout/radial5"/>
    <dgm:cxn modelId="{8ABD0797-867D-4C98-A189-76D6B45BE2CC}" type="presParOf" srcId="{954A23DE-4C06-4F64-A2F1-3E49F8D99591}" destId="{39A271BF-5349-43AB-BFEE-C8D0165A4384}" srcOrd="0" destOrd="0" presId="urn:microsoft.com/office/officeart/2005/8/layout/radial5"/>
    <dgm:cxn modelId="{EA701267-DBD0-48DD-9156-E55373FD6E4C}" type="presParOf" srcId="{16FF8BE7-7723-4374-847F-2421D37FE001}" destId="{68D61645-0EF6-4605-BD57-0DF49E96CB76}" srcOrd="2" destOrd="0" presId="urn:microsoft.com/office/officeart/2005/8/layout/radial5"/>
    <dgm:cxn modelId="{C8A8CB69-E42D-46D2-8BDE-C55086105C04}" type="presParOf" srcId="{16FF8BE7-7723-4374-847F-2421D37FE001}" destId="{64176BDB-7E85-4E52-81BA-8457B3CCDFBC}" srcOrd="3" destOrd="0" presId="urn:microsoft.com/office/officeart/2005/8/layout/radial5"/>
    <dgm:cxn modelId="{3136AB0F-CC0E-45D2-9458-4CBEAFE58534}" type="presParOf" srcId="{64176BDB-7E85-4E52-81BA-8457B3CCDFBC}" destId="{27FF1616-1FE7-4237-BDB6-F2286DCE589C}" srcOrd="0" destOrd="0" presId="urn:microsoft.com/office/officeart/2005/8/layout/radial5"/>
    <dgm:cxn modelId="{8F7AF1A5-4879-415B-85B3-B14082F0B7BD}" type="presParOf" srcId="{16FF8BE7-7723-4374-847F-2421D37FE001}" destId="{D93FA558-0C47-4879-B5F8-09C94EA461F3}" srcOrd="4" destOrd="0" presId="urn:microsoft.com/office/officeart/2005/8/layout/radial5"/>
    <dgm:cxn modelId="{152A278C-3C12-4C83-9E23-7031E78B5703}" type="presParOf" srcId="{16FF8BE7-7723-4374-847F-2421D37FE001}" destId="{BEA9D9CF-0B37-41A2-846A-9CBBAB839C7E}" srcOrd="5" destOrd="0" presId="urn:microsoft.com/office/officeart/2005/8/layout/radial5"/>
    <dgm:cxn modelId="{933DD40A-8053-4F0F-91AB-D0A1F6111FF2}" type="presParOf" srcId="{BEA9D9CF-0B37-41A2-846A-9CBBAB839C7E}" destId="{C6DED4CA-9B01-46FD-9874-633CA6E133E0}" srcOrd="0" destOrd="0" presId="urn:microsoft.com/office/officeart/2005/8/layout/radial5"/>
    <dgm:cxn modelId="{42B3FF3C-6D25-4DB3-AACB-E6E505F86D1B}" type="presParOf" srcId="{16FF8BE7-7723-4374-847F-2421D37FE001}" destId="{0EF734B7-2A6B-4C53-A708-70BE0960E892}" srcOrd="6" destOrd="0" presId="urn:microsoft.com/office/officeart/2005/8/layout/radial5"/>
    <dgm:cxn modelId="{CCDB7016-2E64-41D0-9DC9-C12949C74292}" type="presParOf" srcId="{16FF8BE7-7723-4374-847F-2421D37FE001}" destId="{DE20440B-7C47-4FAF-BCA2-8C422D8259D4}" srcOrd="7" destOrd="0" presId="urn:microsoft.com/office/officeart/2005/8/layout/radial5"/>
    <dgm:cxn modelId="{AFAB0150-CBA2-4051-BD3E-3B7E2D577A1C}" type="presParOf" srcId="{DE20440B-7C47-4FAF-BCA2-8C422D8259D4}" destId="{AF7545AE-B352-4EE5-A520-69E8F2AFFFB0}" srcOrd="0" destOrd="0" presId="urn:microsoft.com/office/officeart/2005/8/layout/radial5"/>
    <dgm:cxn modelId="{5E74D34A-84F4-4B94-8B28-4C44D6D541B7}" type="presParOf" srcId="{16FF8BE7-7723-4374-847F-2421D37FE001}" destId="{2AC83849-8F54-4229-81F6-1086AB1E479C}" srcOrd="8" destOrd="0" presId="urn:microsoft.com/office/officeart/2005/8/layout/radial5"/>
    <dgm:cxn modelId="{1C6AF871-B725-4C5C-99D5-1736614C9343}" type="presParOf" srcId="{16FF8BE7-7723-4374-847F-2421D37FE001}" destId="{BBE0C79E-6E12-4513-B18E-9585D0438F5F}" srcOrd="9" destOrd="0" presId="urn:microsoft.com/office/officeart/2005/8/layout/radial5"/>
    <dgm:cxn modelId="{3FB4097F-B045-4164-BF42-C078E4B87095}" type="presParOf" srcId="{BBE0C79E-6E12-4513-B18E-9585D0438F5F}" destId="{09B32195-F176-409C-8CAC-ABDD60878C12}" srcOrd="0" destOrd="0" presId="urn:microsoft.com/office/officeart/2005/8/layout/radial5"/>
    <dgm:cxn modelId="{CA9415FF-FAEE-40E0-BD26-EDEBF5007891}" type="presParOf" srcId="{16FF8BE7-7723-4374-847F-2421D37FE001}" destId="{D14DB488-9458-4E16-AE2C-3C904E2E89CB}" srcOrd="10" destOrd="0" presId="urn:microsoft.com/office/officeart/2005/8/layout/radial5"/>
    <dgm:cxn modelId="{D8F7137A-A415-4CDE-BBEA-8325E303C786}" type="presParOf" srcId="{16FF8BE7-7723-4374-847F-2421D37FE001}" destId="{F0148AA2-47C5-4234-90A9-D3EA764BAB00}" srcOrd="11" destOrd="0" presId="urn:microsoft.com/office/officeart/2005/8/layout/radial5"/>
    <dgm:cxn modelId="{7BA72C2D-CE7E-4365-8280-18DD1F90AC17}" type="presParOf" srcId="{F0148AA2-47C5-4234-90A9-D3EA764BAB00}" destId="{B6E51D9C-67EC-40D2-A1FB-E6351D324491}" srcOrd="0" destOrd="0" presId="urn:microsoft.com/office/officeart/2005/8/layout/radial5"/>
    <dgm:cxn modelId="{C4E68BBA-3D24-4383-974E-F4BD4180F6CE}" type="presParOf" srcId="{16FF8BE7-7723-4374-847F-2421D37FE001}" destId="{97DC9C75-DF64-4FB5-B308-7CF9238D7653}" srcOrd="1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E9F3E5-C25A-4EAA-AAFA-AC72C1D261D7}">
      <dsp:nvSpPr>
        <dsp:cNvPr id="0" name=""/>
        <dsp:cNvSpPr/>
      </dsp:nvSpPr>
      <dsp:spPr>
        <a:xfrm>
          <a:off x="3520082" y="1668264"/>
          <a:ext cx="1189434" cy="11894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>
              <a:latin typeface="Calibri"/>
              <a:ea typeface="+mn-ea"/>
              <a:cs typeface="+mn-cs"/>
            </a:rPr>
            <a:t>Type of Cultural Tourism</a:t>
          </a:r>
          <a:endParaRPr lang="en-GB" sz="1800" kern="1200" dirty="0">
            <a:latin typeface="Calibri"/>
            <a:ea typeface="+mn-ea"/>
            <a:cs typeface="+mn-cs"/>
          </a:endParaRPr>
        </a:p>
      </dsp:txBody>
      <dsp:txXfrm>
        <a:off x="3694271" y="1842453"/>
        <a:ext cx="841056" cy="841056"/>
      </dsp:txXfrm>
    </dsp:sp>
    <dsp:sp modelId="{954A23DE-4C06-4F64-A2F1-3E49F8D99591}">
      <dsp:nvSpPr>
        <dsp:cNvPr id="0" name=""/>
        <dsp:cNvSpPr/>
      </dsp:nvSpPr>
      <dsp:spPr>
        <a:xfrm rot="16200000">
          <a:off x="3988740" y="1235348"/>
          <a:ext cx="252118" cy="40440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2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4026558" y="1354047"/>
        <a:ext cx="176483" cy="242645"/>
      </dsp:txXfrm>
    </dsp:sp>
    <dsp:sp modelId="{68D61645-0EF6-4605-BD57-0DF49E96CB76}">
      <dsp:nvSpPr>
        <dsp:cNvPr id="0" name=""/>
        <dsp:cNvSpPr/>
      </dsp:nvSpPr>
      <dsp:spPr>
        <a:xfrm>
          <a:off x="3520082" y="3134"/>
          <a:ext cx="1189434" cy="11894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1" kern="1200">
              <a:latin typeface="Calibri"/>
              <a:ea typeface="+mn-ea"/>
              <a:cs typeface="+mn-cs"/>
            </a:rPr>
            <a:t>Educational Tours</a:t>
          </a:r>
          <a:endParaRPr lang="en-GB" sz="1200" b="1" kern="1200" dirty="0">
            <a:latin typeface="Calibri"/>
            <a:ea typeface="+mn-ea"/>
            <a:cs typeface="+mn-cs"/>
          </a:endParaRPr>
        </a:p>
      </dsp:txBody>
      <dsp:txXfrm>
        <a:off x="3694271" y="177323"/>
        <a:ext cx="841056" cy="841056"/>
      </dsp:txXfrm>
    </dsp:sp>
    <dsp:sp modelId="{64176BDB-7E85-4E52-81BA-8457B3CCDFBC}">
      <dsp:nvSpPr>
        <dsp:cNvPr id="0" name=""/>
        <dsp:cNvSpPr/>
      </dsp:nvSpPr>
      <dsp:spPr>
        <a:xfrm rot="19800000">
          <a:off x="4703583" y="1648062"/>
          <a:ext cx="252118" cy="40440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2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4708650" y="1747852"/>
        <a:ext cx="176483" cy="242645"/>
      </dsp:txXfrm>
    </dsp:sp>
    <dsp:sp modelId="{D93FA558-0C47-4879-B5F8-09C94EA461F3}">
      <dsp:nvSpPr>
        <dsp:cNvPr id="0" name=""/>
        <dsp:cNvSpPr/>
      </dsp:nvSpPr>
      <dsp:spPr>
        <a:xfrm>
          <a:off x="4962127" y="835699"/>
          <a:ext cx="1189434" cy="11894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1" kern="1200">
              <a:latin typeface="Calibri"/>
              <a:ea typeface="+mn-ea"/>
              <a:cs typeface="+mn-cs"/>
            </a:rPr>
            <a:t>Performing Arts</a:t>
          </a:r>
          <a:endParaRPr lang="en-GB" sz="1200" b="1" kern="1200" dirty="0">
            <a:latin typeface="Calibri"/>
            <a:ea typeface="+mn-ea"/>
            <a:cs typeface="+mn-cs"/>
          </a:endParaRPr>
        </a:p>
      </dsp:txBody>
      <dsp:txXfrm>
        <a:off x="5136316" y="1009888"/>
        <a:ext cx="841056" cy="841056"/>
      </dsp:txXfrm>
    </dsp:sp>
    <dsp:sp modelId="{BEA9D9CF-0B37-41A2-846A-9CBBAB839C7E}">
      <dsp:nvSpPr>
        <dsp:cNvPr id="0" name=""/>
        <dsp:cNvSpPr/>
      </dsp:nvSpPr>
      <dsp:spPr>
        <a:xfrm rot="1800000">
          <a:off x="4703583" y="2473492"/>
          <a:ext cx="252118" cy="40440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2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4708650" y="2535464"/>
        <a:ext cx="176483" cy="242645"/>
      </dsp:txXfrm>
    </dsp:sp>
    <dsp:sp modelId="{0EF734B7-2A6B-4C53-A708-70BE0960E892}">
      <dsp:nvSpPr>
        <dsp:cNvPr id="0" name=""/>
        <dsp:cNvSpPr/>
      </dsp:nvSpPr>
      <dsp:spPr>
        <a:xfrm>
          <a:off x="4962127" y="2500829"/>
          <a:ext cx="1189434" cy="11894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1" kern="1200">
              <a:latin typeface="Calibri"/>
              <a:ea typeface="+mn-ea"/>
              <a:cs typeface="+mn-cs"/>
            </a:rPr>
            <a:t>Natural Heritage Sites</a:t>
          </a:r>
          <a:endParaRPr lang="en-GB" sz="1200" b="1" kern="1200" dirty="0">
            <a:latin typeface="Calibri"/>
            <a:ea typeface="+mn-ea"/>
            <a:cs typeface="+mn-cs"/>
          </a:endParaRPr>
        </a:p>
      </dsp:txBody>
      <dsp:txXfrm>
        <a:off x="5136316" y="2675018"/>
        <a:ext cx="841056" cy="841056"/>
      </dsp:txXfrm>
    </dsp:sp>
    <dsp:sp modelId="{DE20440B-7C47-4FAF-BCA2-8C422D8259D4}">
      <dsp:nvSpPr>
        <dsp:cNvPr id="0" name=""/>
        <dsp:cNvSpPr/>
      </dsp:nvSpPr>
      <dsp:spPr>
        <a:xfrm rot="5400000">
          <a:off x="3988740" y="2886207"/>
          <a:ext cx="252118" cy="40440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2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4026558" y="2929271"/>
        <a:ext cx="176483" cy="242645"/>
      </dsp:txXfrm>
    </dsp:sp>
    <dsp:sp modelId="{2AC83849-8F54-4229-81F6-1086AB1E479C}">
      <dsp:nvSpPr>
        <dsp:cNvPr id="0" name=""/>
        <dsp:cNvSpPr/>
      </dsp:nvSpPr>
      <dsp:spPr>
        <a:xfrm>
          <a:off x="3520082" y="3333394"/>
          <a:ext cx="1189434" cy="11894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1" kern="1200">
              <a:latin typeface="Calibri"/>
              <a:ea typeface="+mn-ea"/>
              <a:cs typeface="+mn-cs"/>
            </a:rPr>
            <a:t>Religious Festival</a:t>
          </a:r>
          <a:r>
            <a:rPr lang="en-GB" sz="1200" kern="1200">
              <a:latin typeface="Calibri"/>
              <a:ea typeface="+mn-ea"/>
              <a:cs typeface="+mn-cs"/>
            </a:rPr>
            <a:t>s</a:t>
          </a:r>
          <a:endParaRPr lang="en-GB" sz="1200" kern="1200" dirty="0">
            <a:latin typeface="Calibri"/>
            <a:ea typeface="+mn-ea"/>
            <a:cs typeface="+mn-cs"/>
          </a:endParaRPr>
        </a:p>
      </dsp:txBody>
      <dsp:txXfrm>
        <a:off x="3694271" y="3507583"/>
        <a:ext cx="841056" cy="841056"/>
      </dsp:txXfrm>
    </dsp:sp>
    <dsp:sp modelId="{BBE0C79E-6E12-4513-B18E-9585D0438F5F}">
      <dsp:nvSpPr>
        <dsp:cNvPr id="0" name=""/>
        <dsp:cNvSpPr/>
      </dsp:nvSpPr>
      <dsp:spPr>
        <a:xfrm rot="9000000">
          <a:off x="3273897" y="2473492"/>
          <a:ext cx="252118" cy="40440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2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 rot="10800000">
        <a:off x="3344465" y="2535464"/>
        <a:ext cx="176483" cy="242645"/>
      </dsp:txXfrm>
    </dsp:sp>
    <dsp:sp modelId="{D14DB488-9458-4E16-AE2C-3C904E2E89CB}">
      <dsp:nvSpPr>
        <dsp:cNvPr id="0" name=""/>
        <dsp:cNvSpPr/>
      </dsp:nvSpPr>
      <dsp:spPr>
        <a:xfrm>
          <a:off x="2078037" y="2500829"/>
          <a:ext cx="1189434" cy="11894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1" kern="1200">
              <a:latin typeface="Calibri"/>
              <a:ea typeface="+mn-ea"/>
              <a:cs typeface="+mn-cs"/>
            </a:rPr>
            <a:t>Museums</a:t>
          </a:r>
          <a:endParaRPr lang="en-GB" sz="1200" b="1" kern="1200" dirty="0">
            <a:latin typeface="Calibri"/>
            <a:ea typeface="+mn-ea"/>
            <a:cs typeface="+mn-cs"/>
          </a:endParaRPr>
        </a:p>
      </dsp:txBody>
      <dsp:txXfrm>
        <a:off x="2252226" y="2675018"/>
        <a:ext cx="841056" cy="841056"/>
      </dsp:txXfrm>
    </dsp:sp>
    <dsp:sp modelId="{F0148AA2-47C5-4234-90A9-D3EA764BAB00}">
      <dsp:nvSpPr>
        <dsp:cNvPr id="0" name=""/>
        <dsp:cNvSpPr/>
      </dsp:nvSpPr>
      <dsp:spPr>
        <a:xfrm rot="12600000">
          <a:off x="3273897" y="1648062"/>
          <a:ext cx="252118" cy="40440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2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 rot="10800000">
        <a:off x="3344465" y="1747852"/>
        <a:ext cx="176483" cy="242645"/>
      </dsp:txXfrm>
    </dsp:sp>
    <dsp:sp modelId="{97DC9C75-DF64-4FB5-B308-7CF9238D7653}">
      <dsp:nvSpPr>
        <dsp:cNvPr id="0" name=""/>
        <dsp:cNvSpPr/>
      </dsp:nvSpPr>
      <dsp:spPr>
        <a:xfrm>
          <a:off x="2078037" y="835699"/>
          <a:ext cx="1189434" cy="11894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1" kern="1200">
              <a:latin typeface="Calibri"/>
              <a:ea typeface="+mn-ea"/>
              <a:cs typeface="+mn-cs"/>
            </a:rPr>
            <a:t>Historic Sites and Monuments</a:t>
          </a:r>
          <a:endParaRPr lang="en-GB" sz="1200" b="1" kern="1200" dirty="0">
            <a:latin typeface="Calibri"/>
            <a:ea typeface="+mn-ea"/>
            <a:cs typeface="+mn-cs"/>
          </a:endParaRPr>
        </a:p>
      </dsp:txBody>
      <dsp:txXfrm>
        <a:off x="2252226" y="1009888"/>
        <a:ext cx="841056" cy="8410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159" y="0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B1D2B90C-776D-469A-A8A2-18DE75BD3603}" type="datetimeFigureOut">
              <a:rPr lang="en-GB"/>
              <a:pPr>
                <a:defRPr/>
              </a:pPr>
              <a:t>16/03/2022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573"/>
            <a:ext cx="3038604" cy="46534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159" y="8829573"/>
            <a:ext cx="3038604" cy="46534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1D645871-7ABB-47CC-AF40-5207FD0B05A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24533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ＭＳ Ｐゴシック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159" y="0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ＭＳ Ｐゴシック" charset="-128"/>
              </a:defRPr>
            </a:lvl1pPr>
          </a:lstStyle>
          <a:p>
            <a:pPr>
              <a:defRPr/>
            </a:pPr>
            <a:fld id="{36308773-B399-475F-B46D-C9B103CD1E7E}" type="datetimeFigureOut">
              <a:rPr lang="en-GB"/>
              <a:pPr>
                <a:defRPr/>
              </a:pPr>
              <a:t>16/03/2022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0713" y="4415530"/>
            <a:ext cx="5608975" cy="41836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573"/>
            <a:ext cx="3038604" cy="46534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ＭＳ Ｐゴシック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159" y="8829573"/>
            <a:ext cx="3038604" cy="46534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ＭＳ Ｐゴシック" charset="-128"/>
              </a:defRPr>
            </a:lvl1pPr>
          </a:lstStyle>
          <a:p>
            <a:pPr>
              <a:defRPr/>
            </a:pPr>
            <a:fld id="{04915706-070A-4707-AA18-DDF1820200B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03311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65513F-AD62-490C-BB58-24F5C6372840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56139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6660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665793"/>
            <a:ext cx="8229600" cy="962977"/>
          </a:xfrm>
          <a:prstGeom prst="rect">
            <a:avLst/>
          </a:prstGeom>
        </p:spPr>
        <p:txBody>
          <a:bodyPr/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808793"/>
            <a:ext cx="8229600" cy="3816425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chemeClr val="tx1"/>
                </a:solidFill>
              </a:defRPr>
            </a:lvl1pPr>
            <a:lvl2pPr marL="742950" indent="-285750"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 marL="1600200" indent="-228600"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4pPr>
            <a:lvl5pPr marL="2171700" indent="-342900"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733676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665793"/>
            <a:ext cx="8229600" cy="962977"/>
          </a:xfrm>
          <a:prstGeom prst="rect">
            <a:avLst/>
          </a:prstGeom>
        </p:spPr>
        <p:txBody>
          <a:bodyPr/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able Placeholder 4"/>
          <p:cNvSpPr>
            <a:spLocks noGrp="1"/>
          </p:cNvSpPr>
          <p:nvPr>
            <p:ph type="tbl" sz="quarter" idx="11"/>
          </p:nvPr>
        </p:nvSpPr>
        <p:spPr>
          <a:xfrm>
            <a:off x="457201" y="1808793"/>
            <a:ext cx="8229600" cy="3600450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21115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6F7A46-7B8A-4590-9683-E7ADAE64D08F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9999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C31541B-4110-4306-AD77-E8E8A0A5BA09}"/>
              </a:ext>
            </a:extLst>
          </p:cNvPr>
          <p:cNvSpPr txBox="1"/>
          <p:nvPr userDrawn="1"/>
        </p:nvSpPr>
        <p:spPr>
          <a:xfrm>
            <a:off x="1642239" y="6504850"/>
            <a:ext cx="63770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eaLnBrk="0" hangingPunct="0"/>
            <a:r>
              <a:rPr lang="en-US" sz="1400" b="1" dirty="0">
                <a:solidFill>
                  <a:srgbClr val="000000"/>
                </a:solidFill>
                <a:latin typeface="Tahoma" charset="0"/>
                <a:ea typeface="+mn-ea"/>
              </a:rPr>
              <a:t>© Raj &amp; Rashid </a:t>
            </a:r>
            <a:r>
              <a:rPr lang="en-US" sz="1400" b="1" i="1" dirty="0">
                <a:solidFill>
                  <a:srgbClr val="000000"/>
                </a:solidFill>
                <a:latin typeface="Tahoma" charset="0"/>
                <a:ea typeface="+mn-ea"/>
              </a:rPr>
              <a:t>Events Management: Principles and Practice 4</a:t>
            </a:r>
            <a:r>
              <a:rPr lang="en-US" sz="1400" b="1" i="1" baseline="30000" dirty="0">
                <a:solidFill>
                  <a:srgbClr val="000000"/>
                </a:solidFill>
                <a:latin typeface="Tahoma" charset="0"/>
                <a:ea typeface="+mn-ea"/>
              </a:rPr>
              <a:t>th</a:t>
            </a:r>
            <a:r>
              <a:rPr lang="en-US" sz="1400" b="1" i="1" dirty="0">
                <a:solidFill>
                  <a:srgbClr val="000000"/>
                </a:solidFill>
                <a:latin typeface="Tahoma" charset="0"/>
                <a:ea typeface="+mn-ea"/>
              </a:rPr>
              <a:t> </a:t>
            </a:r>
            <a:r>
              <a:rPr lang="en-US" sz="1400" b="1" i="1" dirty="0" err="1">
                <a:solidFill>
                  <a:srgbClr val="000000"/>
                </a:solidFill>
                <a:latin typeface="Tahoma" charset="0"/>
                <a:ea typeface="+mn-ea"/>
              </a:rPr>
              <a:t>edn</a:t>
            </a:r>
            <a:endParaRPr lang="en-US" sz="1400" b="1" i="1" dirty="0">
              <a:solidFill>
                <a:srgbClr val="000000"/>
              </a:solidFill>
              <a:latin typeface="Tahoma" charset="0"/>
              <a:ea typeface="+mn-ea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7C8FE96-50B1-4968-B838-EEB86A8E1526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9306" y="5777755"/>
            <a:ext cx="940982" cy="940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97956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0" r:id="rId1"/>
    <p:sldLayoutId id="2147483678" r:id="rId2"/>
    <p:sldLayoutId id="2147483691" r:id="rId3"/>
    <p:sldLayoutId id="2147483693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itmagazine.com/article/1663237/will-top-destinations-events-incentives-2020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keynote.co.uk/market-intelligence/view/product/10374/leisure-outside-the-home?utm_source=kn.reports.browse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55576803-D3C2-4E00-953B-29894BBE25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9725" y="2733675"/>
            <a:ext cx="4394200" cy="23415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17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None/>
            </a:pPr>
            <a:r>
              <a:rPr lang="en-GB" sz="3200" b="1" dirty="0">
                <a:solidFill>
                  <a:schemeClr val="bg1">
                    <a:lumMod val="50000"/>
                  </a:schemeClr>
                </a:solidFill>
              </a:rPr>
              <a:t>Events Management: Principles &amp; Practice, 4th Edition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By Razaq Raj and Tahir Rashid</a:t>
            </a:r>
            <a:endParaRPr lang="en-GB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" name="Picture 2" descr="A picture containing calendar&#10;&#10;Description automatically generated">
            <a:extLst>
              <a:ext uri="{FF2B5EF4-FFF2-40B4-BE49-F238E27FC236}">
                <a16:creationId xmlns:a16="http://schemas.microsoft.com/office/drawing/2014/main" id="{0AF040BE-0011-4F5C-91AA-1BDED5E16E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961" y="2016582"/>
            <a:ext cx="2519445" cy="327828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680383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b="1" dirty="0"/>
              <a:t>Developing communities culture through events / festivals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Host communities play a major role when running a major sporting event or any other large scale event. </a:t>
            </a:r>
          </a:p>
          <a:p>
            <a:r>
              <a:rPr lang="en-GB" dirty="0"/>
              <a:t>A host community may have a problem with the event due to influx of visitors.</a:t>
            </a:r>
          </a:p>
          <a:p>
            <a:r>
              <a:rPr lang="en-GB" dirty="0"/>
              <a:t>This may have a knock on effect in terms of traffic congestion and negative social impact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682863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b="1" dirty="0"/>
              <a:t>Developing communities culture through events / festivals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Festivals have both positive and negative impacts on their host cities.</a:t>
            </a:r>
          </a:p>
          <a:p>
            <a:r>
              <a:rPr lang="en-GB" dirty="0"/>
              <a:t>The emphasis is often focused on the economic analysis.</a:t>
            </a:r>
          </a:p>
          <a:p>
            <a:r>
              <a:rPr lang="en-GB" dirty="0"/>
              <a:t>The community festivals now play a significant role in income generation for the local businesses and create tourism for the local area. 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81280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84818"/>
            <a:ext cx="8229600" cy="962977"/>
          </a:xfrm>
        </p:spPr>
        <p:txBody>
          <a:bodyPr/>
          <a:lstStyle/>
          <a:p>
            <a:r>
              <a:rPr lang="en-GB" sz="3200" b="1" dirty="0"/>
              <a:t>Essential Activities for Events Visitors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96752"/>
            <a:ext cx="8712968" cy="554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61510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b="1" dirty="0"/>
              <a:t>Managing visitors for events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Hosting and staging events as part of tourism strategies. </a:t>
            </a:r>
          </a:p>
          <a:p>
            <a:r>
              <a:rPr lang="en-GB" dirty="0"/>
              <a:t>Tourism agencies and national governments promoting community festivals.</a:t>
            </a:r>
          </a:p>
          <a:p>
            <a:r>
              <a:rPr lang="en-GB" dirty="0"/>
              <a:t>Events can shape tourist perceptions of a region</a:t>
            </a:r>
            <a:r>
              <a:rPr lang="en-GB" sz="2800" dirty="0"/>
              <a:t>. 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8700" y="1773238"/>
            <a:ext cx="3035300" cy="4608512"/>
          </a:xfrm>
        </p:spPr>
      </p:pic>
    </p:spTree>
    <p:extLst>
      <p:ext uri="{BB962C8B-B14F-4D97-AF65-F5344CB8AC3E}">
        <p14:creationId xmlns:p14="http://schemas.microsoft.com/office/powerpoint/2010/main" val="16104322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b="1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/>
          <a:lstStyle/>
          <a:p>
            <a:r>
              <a:rPr lang="en-GB" dirty="0"/>
              <a:t>Festivals can be big business for a destination. </a:t>
            </a:r>
          </a:p>
          <a:p>
            <a:r>
              <a:rPr lang="en-GB" dirty="0"/>
              <a:t>Festivals become part of destination tourism strategies</a:t>
            </a:r>
          </a:p>
          <a:p>
            <a:r>
              <a:rPr lang="en-GB" dirty="0"/>
              <a:t>Local authorities are using events to position their destinations in the market.</a:t>
            </a:r>
          </a:p>
          <a:p>
            <a:r>
              <a:rPr lang="en-GB" dirty="0"/>
              <a:t>The festivals have contributed in the development of events and cultural tourism. </a:t>
            </a:r>
          </a:p>
        </p:txBody>
      </p:sp>
    </p:spTree>
    <p:extLst>
      <p:ext uri="{BB962C8B-B14F-4D97-AF65-F5344CB8AC3E}">
        <p14:creationId xmlns:p14="http://schemas.microsoft.com/office/powerpoint/2010/main" val="13783266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b="1" dirty="0"/>
              <a:t>Further Reading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/>
              <a:t>McCorkell</a:t>
            </a:r>
            <a:r>
              <a:rPr lang="en-GB" dirty="0"/>
              <a:t>, A. (2019) Global DMC Partners </a:t>
            </a:r>
            <a:r>
              <a:rPr lang="en-GB" u="sng" dirty="0">
                <a:hlinkClick r:id="rId3"/>
              </a:rPr>
              <a:t>https://www.citmagazine.com/article/1663237/will-top-destinations-events-incentives-2020</a:t>
            </a:r>
            <a:r>
              <a:rPr lang="en-GB" dirty="0"/>
              <a:t> [accessed 03/04/2020].</a:t>
            </a:r>
          </a:p>
          <a:p>
            <a:r>
              <a:rPr lang="en-GB" dirty="0"/>
              <a:t>Notting Hill Carnival: A Strategic Review (2004) Published by Greater London Authority www.london.gov.uk</a:t>
            </a:r>
          </a:p>
          <a:p>
            <a:r>
              <a:rPr lang="en-GB" dirty="0"/>
              <a:t>Visit Britain (2018) Understanding Business Visits Foresight – issue 172. https://www.visitbritain.org/sites/default/files/vb-corporate/DocumentsLibrary/documents/foresight_172_-_understanding_business_visits.pdf[accessed 19/03/2021].</a:t>
            </a:r>
            <a:endParaRPr lang="en-GB" dirty="0">
              <a:solidFill>
                <a:schemeClr val="accent4"/>
              </a:solidFill>
              <a:hlinkClick r:id="rId4"/>
            </a:endParaRPr>
          </a:p>
          <a:p>
            <a:r>
              <a:rPr lang="en-GB" dirty="0">
                <a:solidFill>
                  <a:schemeClr val="accent4"/>
                </a:solidFill>
                <a:hlinkClick r:id="rId4"/>
              </a:rPr>
              <a:t>www.keynote.co.uk</a:t>
            </a:r>
          </a:p>
          <a:p>
            <a:endParaRPr lang="en-GB" dirty="0">
              <a:solidFill>
                <a:schemeClr val="accent4"/>
              </a:solidFill>
              <a:hlinkClick r:id="rId4"/>
            </a:endParaRPr>
          </a:p>
        </p:txBody>
      </p:sp>
    </p:spTree>
    <p:extLst>
      <p:ext uri="{BB962C8B-B14F-4D97-AF65-F5344CB8AC3E}">
        <p14:creationId xmlns:p14="http://schemas.microsoft.com/office/powerpoint/2010/main" val="40980365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3200" b="1" dirty="0"/>
              <a:t>Chapter 2 </a:t>
            </a:r>
            <a:br>
              <a:rPr lang="en-GB" sz="3200" b="1" dirty="0"/>
            </a:br>
            <a:r>
              <a:rPr lang="en-GB" sz="3200" b="1" dirty="0"/>
              <a:t>Events Destinations Management 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/>
              <a:t>Events tourism</a:t>
            </a:r>
          </a:p>
          <a:p>
            <a:r>
              <a:rPr lang="en-GB" sz="2400" dirty="0"/>
              <a:t>Cultural tourism</a:t>
            </a:r>
          </a:p>
          <a:p>
            <a:r>
              <a:rPr lang="en-GB" sz="2400" dirty="0"/>
              <a:t>The development of cultural tourism into niche tourism </a:t>
            </a:r>
          </a:p>
          <a:p>
            <a:r>
              <a:rPr lang="en-GB" sz="2400" dirty="0"/>
              <a:t>Festivals destinations</a:t>
            </a:r>
          </a:p>
          <a:p>
            <a:r>
              <a:rPr lang="en-GB" sz="2400" dirty="0"/>
              <a:t>Developing communities culture through events / festivals</a:t>
            </a:r>
          </a:p>
          <a:p>
            <a:r>
              <a:rPr lang="en-GB" sz="2400" dirty="0"/>
              <a:t>Managing visitors for events</a:t>
            </a:r>
          </a:p>
          <a:p>
            <a:r>
              <a:rPr lang="en-GB" sz="2400" dirty="0"/>
              <a:t>Cultural and economic impacts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613403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Events Tourism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Events have the potential to generate a vast amount of tourism when they cater to out-of-region visitors.</a:t>
            </a:r>
          </a:p>
          <a:p>
            <a:r>
              <a:rPr lang="en-GB" dirty="0"/>
              <a:t>Tourism related services, which include travel, accommodation, restaurants, shopping are the major beneficiaries of the event. </a:t>
            </a:r>
          </a:p>
        </p:txBody>
      </p:sp>
    </p:spTree>
    <p:extLst>
      <p:ext uri="{BB962C8B-B14F-4D97-AF65-F5344CB8AC3E}">
        <p14:creationId xmlns:p14="http://schemas.microsoft.com/office/powerpoint/2010/main" val="19057660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itle 1">
            <a:extLst>
              <a:ext uri="{FF2B5EF4-FFF2-40B4-BE49-F238E27FC236}">
                <a16:creationId xmlns:a16="http://schemas.microsoft.com/office/drawing/2014/main" id="{FF868BFA-DDBE-47B7-BFA9-B3BC354C85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65793"/>
            <a:ext cx="8229600" cy="962977"/>
          </a:xfrm>
        </p:spPr>
        <p:txBody>
          <a:bodyPr/>
          <a:lstStyle/>
          <a:p>
            <a:r>
              <a:rPr lang="en-US" sz="3200" b="1" dirty="0"/>
              <a:t>Top Global Destinations for Meetings and Conferences 2019</a:t>
            </a:r>
            <a:endParaRPr lang="en-US" sz="3200" dirty="0"/>
          </a:p>
        </p:txBody>
      </p:sp>
      <p:pic>
        <p:nvPicPr>
          <p:cNvPr id="1026" name="Picture 1">
            <a:extLst>
              <a:ext uri="{FF2B5EF4-FFF2-40B4-BE49-F238E27FC236}">
                <a16:creationId xmlns:a16="http://schemas.microsoft.com/office/drawing/2014/main" id="{B0EB5F72-0758-4CB5-87BD-89E98741F2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79623" y="1808793"/>
            <a:ext cx="6784753" cy="38164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C6FD954-2F11-4177-A8FC-4CB179D3B6B8}"/>
              </a:ext>
            </a:extLst>
          </p:cNvPr>
          <p:cNvSpPr txBox="1"/>
          <p:nvPr/>
        </p:nvSpPr>
        <p:spPr>
          <a:xfrm flipH="1">
            <a:off x="1388744" y="5805241"/>
            <a:ext cx="702183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Source: Global DMC partners, 2019</a:t>
            </a:r>
          </a:p>
          <a:p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0858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A61FA41-142B-47A3-A80C-37A0CBB48C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b="1" dirty="0"/>
              <a:t>UK Events Tourism: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2018 the UK welcomed 8.4 million business visits </a:t>
            </a:r>
          </a:p>
          <a:p>
            <a:r>
              <a:rPr lang="en-US" dirty="0"/>
              <a:t>In 2018 business visits accounted for over 1 in every 5 visits to the UK (22%)</a:t>
            </a:r>
          </a:p>
          <a:p>
            <a:r>
              <a:rPr lang="en-US" dirty="0"/>
              <a:t>Business visitors spent £4.5 billion in the UK during 2018. </a:t>
            </a:r>
          </a:p>
          <a:p>
            <a:r>
              <a:rPr lang="en-US" dirty="0"/>
              <a:t>Despite the recent slowdown in the last couple of years, in 2018 visits and spend were still well above the low point in 2009: +28% in visits and +22% in spend.</a:t>
            </a:r>
          </a:p>
          <a:p>
            <a:r>
              <a:rPr lang="en-US" dirty="0"/>
              <a:t>Business visits in the first six months of 2019 were up 1% on January-June 2018 and business spend up 9%</a:t>
            </a:r>
          </a:p>
          <a:p>
            <a:pPr marL="0" indent="0">
              <a:buNone/>
            </a:pPr>
            <a:r>
              <a:rPr lang="en-US" sz="1400" dirty="0"/>
              <a:t>Source: Visit Briton, Understanding Business Visits (2018, p.10)</a:t>
            </a:r>
            <a:endParaRPr lang="en-GB" sz="1400" dirty="0"/>
          </a:p>
          <a:p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1773238"/>
            <a:ext cx="4038600" cy="4679950"/>
          </a:xfrm>
        </p:spPr>
      </p:pic>
    </p:spTree>
    <p:extLst>
      <p:ext uri="{BB962C8B-B14F-4D97-AF65-F5344CB8AC3E}">
        <p14:creationId xmlns:p14="http://schemas.microsoft.com/office/powerpoint/2010/main" val="8791302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51293"/>
            <a:ext cx="8229600" cy="962977"/>
          </a:xfrm>
        </p:spPr>
        <p:txBody>
          <a:bodyPr/>
          <a:lstStyle/>
          <a:p>
            <a:r>
              <a:rPr lang="en-GB" sz="4000" b="1" dirty="0"/>
              <a:t>Cultural tourism</a:t>
            </a:r>
            <a:br>
              <a:rPr lang="en-GB" sz="4000" dirty="0"/>
            </a:b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Today festivals are considered to contribute significantly to the cultural and economic development wealth of the United Kingdom. </a:t>
            </a:r>
          </a:p>
          <a:p>
            <a:r>
              <a:rPr lang="en-GB" dirty="0"/>
              <a:t>Festivals have major impacts on the development of cultural tourism to the host communities.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780370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Cultural Tourism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Culture is a main attraction of tourism. Without culture to make a difference, a tourist site would be a less interesting place. </a:t>
            </a:r>
          </a:p>
          <a:p>
            <a:r>
              <a:rPr lang="en-GB" dirty="0"/>
              <a:t>Without different cultural heritages, therefore, places across the world would have little to offer as attractive tourist sites. </a:t>
            </a:r>
          </a:p>
        </p:txBody>
      </p:sp>
    </p:spTree>
    <p:extLst>
      <p:ext uri="{BB962C8B-B14F-4D97-AF65-F5344CB8AC3E}">
        <p14:creationId xmlns:p14="http://schemas.microsoft.com/office/powerpoint/2010/main" val="2021092459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Cultural Tourism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29659459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130913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b="1" dirty="0"/>
              <a:t>The development of cultural tourism into niche tourism</a:t>
            </a:r>
            <a:br>
              <a:rPr lang="en-GB" sz="3600" dirty="0"/>
            </a:br>
            <a:r>
              <a:rPr lang="en-GB" sz="3600" dirty="0"/>
              <a:t> 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Festival organisers are now developing Niche tourism.</a:t>
            </a:r>
          </a:p>
          <a:p>
            <a:r>
              <a:rPr lang="en-GB" dirty="0"/>
              <a:t>Using historical and cultural themes to develop a calendar of annual events to attract tourist visitors.</a:t>
            </a:r>
          </a:p>
          <a:p>
            <a:r>
              <a:rPr lang="en-GB" dirty="0"/>
              <a:t>Festivals and events are not specifically designed to address the needs for any one particular group.</a:t>
            </a:r>
          </a:p>
        </p:txBody>
      </p:sp>
    </p:spTree>
    <p:extLst>
      <p:ext uri="{BB962C8B-B14F-4D97-AF65-F5344CB8AC3E}">
        <p14:creationId xmlns:p14="http://schemas.microsoft.com/office/powerpoint/2010/main" val="3738143374"/>
      </p:ext>
    </p:extLst>
  </p:cSld>
  <p:clrMapOvr>
    <a:masterClrMapping/>
  </p:clrMapOvr>
</p:sld>
</file>

<file path=ppt/theme/theme1.xml><?xml version="1.0" encoding="utf-8"?>
<a:theme xmlns:a="http://schemas.openxmlformats.org/drawingml/2006/main" name="SAGE Theme">
  <a:themeElements>
    <a:clrScheme name="Custom 1">
      <a:dk1>
        <a:srgbClr val="FFFFFF"/>
      </a:dk1>
      <a:lt1>
        <a:srgbClr val="000000"/>
      </a:lt1>
      <a:dk2>
        <a:srgbClr val="002395"/>
      </a:dk2>
      <a:lt2>
        <a:srgbClr val="D5DFFF"/>
      </a:lt2>
      <a:accent1>
        <a:srgbClr val="345FB7"/>
      </a:accent1>
      <a:accent2>
        <a:srgbClr val="5DB2E4"/>
      </a:accent2>
      <a:accent3>
        <a:srgbClr val="6BC1B6"/>
      </a:accent3>
      <a:accent4>
        <a:srgbClr val="9074AD"/>
      </a:accent4>
      <a:accent5>
        <a:srgbClr val="DA4B5F"/>
      </a:accent5>
      <a:accent6>
        <a:srgbClr val="EC6608"/>
      </a:accent6>
      <a:hlink>
        <a:srgbClr val="002395"/>
      </a:hlink>
      <a:folHlink>
        <a:srgbClr val="002395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>
            <a:solidFill>
              <a:schemeClr val="bg1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EDB85864353604AA5B4C13390DAA827" ma:contentTypeVersion="2" ma:contentTypeDescription="Create a new document." ma:contentTypeScope="" ma:versionID="fba6b02d11eb2b9b9db944c56eae0536">
  <xsd:schema xmlns:xsd="http://www.w3.org/2001/XMLSchema" xmlns:xs="http://www.w3.org/2001/XMLSchema" xmlns:p="http://schemas.microsoft.com/office/2006/metadata/properties" xmlns:ns2="http://schemas.microsoft.com/sharepoint/v4" xmlns:ns3="e8456609-68d9-4e18-a1e6-1e8f825c7873" targetNamespace="http://schemas.microsoft.com/office/2006/metadata/properties" ma:root="true" ma:fieldsID="9d4a3a914939ca6a8e9f4053cbfbbb0d" ns2:_="" ns3:_="">
    <xsd:import namespace="http://schemas.microsoft.com/sharepoint/v4"/>
    <xsd:import namespace="e8456609-68d9-4e18-a1e6-1e8f825c7873"/>
    <xsd:element name="properties">
      <xsd:complexType>
        <xsd:sequence>
          <xsd:element name="documentManagement">
            <xsd:complexType>
              <xsd:all>
                <xsd:element ref="ns2:IconOverlay" minOccurs="0"/>
                <xsd:element ref="ns3:Categor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8" nillable="true" ma:displayName="IconOverlay" ma:hidden="true" ma:internalName="IconOverlay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8456609-68d9-4e18-a1e6-1e8f825c7873" elementFormDefault="qualified">
    <xsd:import namespace="http://schemas.microsoft.com/office/2006/documentManagement/types"/>
    <xsd:import namespace="http://schemas.microsoft.com/office/infopath/2007/PartnerControls"/>
    <xsd:element name="Category" ma:index="9" nillable="true" ma:displayName="Category" ma:format="Dropdown" ma:internalName="Category">
      <xsd:simpleType>
        <xsd:union memberTypes="dms:Text">
          <xsd:simpleType>
            <xsd:restriction base="dms:Choice">
              <xsd:enumeration value="Author Templates"/>
              <xsd:enumeration value="Guides"/>
              <xsd:enumeration value="Resources"/>
            </xsd:restriction>
          </xsd:simpleType>
        </xsd:un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  <Category xmlns="e8456609-68d9-4e18-a1e6-1e8f825c787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98E520E-D0B9-4361-A843-6B2F624CD05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4"/>
    <ds:schemaRef ds:uri="e8456609-68d9-4e18-a1e6-1e8f825c787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B42D37A-16B6-4393-88ED-0166824FD7B8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  <ds:schemaRef ds:uri="e8456609-68d9-4e18-a1e6-1e8f825c7873"/>
  </ds:schemaRefs>
</ds:datastoreItem>
</file>

<file path=customXml/itemProps3.xml><?xml version="1.0" encoding="utf-8"?>
<ds:datastoreItem xmlns:ds="http://schemas.openxmlformats.org/officeDocument/2006/customXml" ds:itemID="{9D21D17B-8FBD-461E-9F3D-5A875022D5D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SAGE Theme</Template>
  <TotalTime>140</TotalTime>
  <Words>680</Words>
  <Application>Microsoft Office PowerPoint</Application>
  <PresentationFormat>On-screen Show (4:3)</PresentationFormat>
  <Paragraphs>64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Tahoma</vt:lpstr>
      <vt:lpstr>SAGE Theme</vt:lpstr>
      <vt:lpstr>PowerPoint Presentation</vt:lpstr>
      <vt:lpstr>Chapter 2  Events Destinations Management </vt:lpstr>
      <vt:lpstr>Events Tourism</vt:lpstr>
      <vt:lpstr>Top Global Destinations for Meetings and Conferences 2019</vt:lpstr>
      <vt:lpstr>UK Events Tourism:</vt:lpstr>
      <vt:lpstr>Cultural tourism  </vt:lpstr>
      <vt:lpstr>Cultural Tourism</vt:lpstr>
      <vt:lpstr>Cultural Tourism</vt:lpstr>
      <vt:lpstr>The development of cultural tourism into niche tourism   </vt:lpstr>
      <vt:lpstr>Developing communities culture through events / festivals</vt:lpstr>
      <vt:lpstr>Developing communities culture through events / festivals</vt:lpstr>
      <vt:lpstr>Essential Activities for Events Visitors</vt:lpstr>
      <vt:lpstr>Managing visitors for events</vt:lpstr>
      <vt:lpstr>Summary</vt:lpstr>
      <vt:lpstr>Further Reading</vt:lpstr>
    </vt:vector>
  </TitlesOfParts>
  <Company>SAGE Publications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Author Templates: PowerPoint Slides</dc:title>
  <dc:creator>Guyaz, Stephanie</dc:creator>
  <cp:lastModifiedBy>Sally North</cp:lastModifiedBy>
  <cp:revision>25</cp:revision>
  <dcterms:created xsi:type="dcterms:W3CDTF">2016-10-10T13:09:11Z</dcterms:created>
  <dcterms:modified xsi:type="dcterms:W3CDTF">2022-03-16T14:13:37Z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0x0101007EDB85864353604AA5B4C13390DAA827</vt:lpwstr>
  </property>
</Properties>
</file>